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3" r:id="rId6"/>
    <p:sldId id="264" r:id="rId7"/>
    <p:sldId id="258" r:id="rId8"/>
    <p:sldId id="259" r:id="rId9"/>
    <p:sldId id="265" r:id="rId10"/>
    <p:sldId id="260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January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January 10, 2021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3katiepierce@gmail.com" TargetMode="External"/><Relationship Id="rId4" Type="http://schemas.openxmlformats.org/officeDocument/2006/relationships/hyperlink" Target="mailto:rkmurrell@att.net" TargetMode="External"/><Relationship Id="rId1" Type="http://schemas.openxmlformats.org/officeDocument/2006/relationships/slideLayout" Target="../slideLayouts/slideLayout6.xml"/><Relationship Id="rId2" Type="http://schemas.openxmlformats.org/officeDocument/2006/relationships/hyperlink" Target="mailto:spgreer@verizon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destinationimagination.org/blog/understanding-your-team-challenge/" TargetMode="External"/><Relationship Id="rId3" Type="http://schemas.openxmlformats.org/officeDocument/2006/relationships/hyperlink" Target="https://tinyurl.com/yxnokms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destinationimagination.org/challenge-program/clarification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midcities.txdi.org/r_midcities/2019/tdf/18-19%20Expense%20Reportx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resources.destinationimagination.org/resour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0211" y="1676400"/>
            <a:ext cx="4567989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MCDI 2021 </a:t>
            </a:r>
            <a:br>
              <a:rPr lang="en-US" dirty="0" smtClean="0"/>
            </a:br>
            <a:r>
              <a:rPr lang="en-US" dirty="0" smtClean="0"/>
              <a:t>Tournament prep and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January 15	Instant Challenge is available</a:t>
            </a:r>
          </a:p>
          <a:p>
            <a:r>
              <a:rPr lang="en-US" dirty="0" smtClean="0"/>
              <a:t>January 18	Instant Challenge submission deadline 11:59pm</a:t>
            </a:r>
          </a:p>
          <a:p>
            <a:r>
              <a:rPr lang="en-US" dirty="0" smtClean="0"/>
              <a:t>January 19-22	Instant Challenge prep appraiser review</a:t>
            </a:r>
          </a:p>
          <a:p>
            <a:r>
              <a:rPr lang="en-US" dirty="0" smtClean="0"/>
              <a:t>January 22-25	Deadline for IC prep issues check for messages</a:t>
            </a:r>
          </a:p>
          <a:p>
            <a:endParaRPr lang="en-US" dirty="0" smtClean="0"/>
          </a:p>
          <a:p>
            <a:r>
              <a:rPr lang="en-US" dirty="0" smtClean="0"/>
              <a:t>February 6	Extreme Competition</a:t>
            </a:r>
          </a:p>
          <a:p>
            <a:endParaRPr lang="en-US" dirty="0"/>
          </a:p>
          <a:p>
            <a:r>
              <a:rPr lang="en-US" dirty="0" smtClean="0"/>
              <a:t>February 12	Team Challenge submission deadline 11:59pm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Improv</a:t>
            </a:r>
            <a:r>
              <a:rPr lang="en-US" dirty="0" smtClean="0"/>
              <a:t> unknowns released</a:t>
            </a:r>
          </a:p>
          <a:p>
            <a:r>
              <a:rPr lang="en-US" dirty="0" smtClean="0"/>
              <a:t>February 13-15	Team Challenge prep appraiser review</a:t>
            </a:r>
          </a:p>
          <a:p>
            <a:r>
              <a:rPr lang="en-US" dirty="0" smtClean="0"/>
              <a:t>February 15	</a:t>
            </a:r>
            <a:r>
              <a:rPr lang="en-US" dirty="0" err="1" smtClean="0"/>
              <a:t>Improv</a:t>
            </a:r>
            <a:r>
              <a:rPr lang="en-US" dirty="0" smtClean="0"/>
              <a:t> submission deadline 11:59pm</a:t>
            </a:r>
          </a:p>
          <a:p>
            <a:r>
              <a:rPr lang="en-US" dirty="0" smtClean="0"/>
              <a:t>February 17 	Deadline for Team Challenge corrections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7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February 20 	Appraising </a:t>
            </a:r>
          </a:p>
          <a:p>
            <a:r>
              <a:rPr lang="en-US" dirty="0"/>
              <a:t>	</a:t>
            </a:r>
            <a:r>
              <a:rPr lang="en-US" dirty="0" smtClean="0"/>
              <a:t>	Team Zoom with Appraisers	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r>
              <a:rPr lang="en-US" dirty="0" smtClean="0"/>
              <a:t>February 22	</a:t>
            </a:r>
            <a:r>
              <a:rPr lang="en-US" dirty="0"/>
              <a:t>Raw scores released</a:t>
            </a:r>
          </a:p>
          <a:p>
            <a:r>
              <a:rPr lang="en-US" dirty="0" smtClean="0"/>
              <a:t>February 23	Deadline for scoring appeals</a:t>
            </a:r>
          </a:p>
          <a:p>
            <a:r>
              <a:rPr lang="en-US" dirty="0" smtClean="0"/>
              <a:t>February 25 	Dialog Resolution </a:t>
            </a:r>
          </a:p>
          <a:p>
            <a:endParaRPr lang="en-US" dirty="0"/>
          </a:p>
          <a:p>
            <a:r>
              <a:rPr lang="en-US" dirty="0" smtClean="0"/>
              <a:t>February 27	Award Ceremony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18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Advancement  to  Affiliate  Tournament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85799" y="1296737"/>
            <a:ext cx="8217653" cy="5816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place teams will advance.</a:t>
            </a:r>
          </a:p>
          <a:p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-5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place with a team challenge score of &gt;180 </a:t>
            </a:r>
          </a:p>
          <a:p>
            <a:endParaRPr lang="en-US" sz="2400" dirty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Affiliate Instant Challenge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released on March 5</a:t>
            </a:r>
            <a:r>
              <a:rPr lang="en-US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/>
              <a:t>deadline March 8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Registration and payment, $250, deadline March 15.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err="1" smtClean="0"/>
              <a:t>Improv</a:t>
            </a:r>
            <a:r>
              <a:rPr lang="en-US" sz="2400" dirty="0" smtClean="0"/>
              <a:t> Unknowns released March 12</a:t>
            </a:r>
            <a:r>
              <a:rPr lang="en-US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/>
              <a:t>deadline March 15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Team Challenge deadline March 19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089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Contacts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85799" y="1296737"/>
            <a:ext cx="82176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Stella </a:t>
            </a:r>
            <a:r>
              <a:rPr lang="en-US" sz="2400" dirty="0"/>
              <a:t>Greer  </a:t>
            </a:r>
            <a:r>
              <a:rPr lang="en-US" sz="2400" dirty="0">
                <a:hlinkClick r:id="rId2"/>
              </a:rPr>
              <a:t>spgreer@</a:t>
            </a:r>
            <a:r>
              <a:rPr lang="en-US" sz="2400" dirty="0" smtClean="0">
                <a:hlinkClick r:id="rId2"/>
              </a:rPr>
              <a:t>verizon.net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Katie Pierce  </a:t>
            </a:r>
            <a:r>
              <a:rPr lang="en-US" sz="2400" dirty="0" smtClean="0">
                <a:hlinkClick r:id="rId3"/>
              </a:rPr>
              <a:t>3katiepierce@gmail.com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/>
              <a:t>Keri Murrell  </a:t>
            </a:r>
            <a:r>
              <a:rPr lang="en-US" sz="2400" dirty="0">
                <a:hlinkClick r:id="rId4"/>
              </a:rPr>
              <a:t>rkmurrell@</a:t>
            </a:r>
            <a:r>
              <a:rPr lang="en-US" sz="2400" dirty="0" smtClean="0">
                <a:hlinkClick r:id="rId4"/>
              </a:rPr>
              <a:t>att.net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Please reach out if you have any questions. We are happy to help!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034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your team needs to know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Challenge rules and scoring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://www.destinationimagination.org/blog/understanding-your-team-challenge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sz="2400" dirty="0" smtClean="0"/>
              <a:t>A good story has a </a:t>
            </a:r>
            <a:r>
              <a:rPr lang="en-US" sz="2400" b="1" dirty="0" smtClean="0"/>
              <a:t>beginning, middle, and end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b="1" dirty="0" smtClean="0"/>
              <a:t>Team Choice Elements</a:t>
            </a:r>
          </a:p>
          <a:p>
            <a:r>
              <a:rPr lang="en-US" sz="2400" dirty="0" smtClean="0"/>
              <a:t>-Don’t wait until last minute</a:t>
            </a:r>
          </a:p>
          <a:p>
            <a:r>
              <a:rPr lang="en-US" sz="2400" dirty="0" smtClean="0"/>
              <a:t>-Integrated means you cannot tell the story without it</a:t>
            </a:r>
          </a:p>
          <a:p>
            <a:r>
              <a:rPr lang="en-US" sz="2400" dirty="0" smtClean="0"/>
              <a:t>-Describe specifically what to judge on Tournament Data Form</a:t>
            </a:r>
          </a:p>
          <a:p>
            <a:r>
              <a:rPr lang="en-US" dirty="0">
                <a:hlinkClick r:id="rId3"/>
              </a:rPr>
              <a:t>https://tinyurl.com/</a:t>
            </a:r>
            <a:r>
              <a:rPr lang="en-US" dirty="0" smtClean="0">
                <a:hlinkClick r:id="rId3"/>
              </a:rPr>
              <a:t>yxnokmsf</a:t>
            </a:r>
            <a:endParaRPr lang="en-US" dirty="0" smtClean="0"/>
          </a:p>
          <a:p>
            <a:endParaRPr lang="en-US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7807" y="5613490"/>
            <a:ext cx="5752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If it doesn’t say you can’t, then you can!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4773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your team needs to know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Clarifications </a:t>
            </a:r>
          </a:p>
          <a:p>
            <a:r>
              <a:rPr lang="en-US" dirty="0">
                <a:hlinkClick r:id="rId2"/>
              </a:rPr>
              <a:t>https://www.destinationimagination.org/challenge-program/clarifications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-Teams may submit up to 10 </a:t>
            </a:r>
          </a:p>
          <a:p>
            <a:r>
              <a:rPr lang="en-US" sz="2400" dirty="0" smtClean="0"/>
              <a:t>-Deadline is January 31</a:t>
            </a:r>
          </a:p>
          <a:p>
            <a:r>
              <a:rPr lang="en-US" sz="2400" dirty="0" smtClean="0"/>
              <a:t>-Check for Published Clarifications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Currently two for each challenge about IC</a:t>
            </a:r>
          </a:p>
          <a:p>
            <a:r>
              <a:rPr lang="en-US" sz="2400" dirty="0" smtClean="0"/>
              <a:t>-You will certify that your team is aware of these in Prep Checklist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3387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Tournament Data Form</a:t>
            </a:r>
          </a:p>
          <a:p>
            <a:r>
              <a:rPr lang="en-US" sz="2400" dirty="0" smtClean="0"/>
              <a:t>Expense Report</a:t>
            </a:r>
          </a:p>
          <a:p>
            <a:r>
              <a:rPr lang="en-US" sz="2400" dirty="0" smtClean="0"/>
              <a:t>Declaration of Independence (in prep checklist)</a:t>
            </a:r>
          </a:p>
          <a:p>
            <a:r>
              <a:rPr lang="en-US" sz="2400" dirty="0" smtClean="0"/>
              <a:t>Video links</a:t>
            </a:r>
          </a:p>
          <a:p>
            <a:r>
              <a:rPr lang="en-US" sz="2400" dirty="0" smtClean="0"/>
              <a:t>Instant Challenge Questions</a:t>
            </a:r>
          </a:p>
          <a:p>
            <a:r>
              <a:rPr lang="en-US" sz="2400" dirty="0" smtClean="0"/>
              <a:t>Team Picture (optional)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1273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Paperwork-Tournament Data form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115133"/>
            <a:ext cx="79635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Checklist of Paperwork  </a:t>
            </a:r>
          </a:p>
          <a:p>
            <a:r>
              <a:rPr lang="en-US" dirty="0"/>
              <a:t>	</a:t>
            </a:r>
            <a:r>
              <a:rPr lang="en-US" dirty="0" smtClean="0"/>
              <a:t>optional team picture</a:t>
            </a:r>
          </a:p>
          <a:p>
            <a:endParaRPr lang="en-US" dirty="0" smtClean="0"/>
          </a:p>
          <a:p>
            <a:r>
              <a:rPr lang="en-US" dirty="0" smtClean="0"/>
              <a:t>Team Choice Elements-750 characters</a:t>
            </a:r>
          </a:p>
          <a:p>
            <a:r>
              <a:rPr lang="en-US" dirty="0"/>
              <a:t>	</a:t>
            </a:r>
            <a:r>
              <a:rPr lang="en-US" dirty="0" smtClean="0"/>
              <a:t>Be specific</a:t>
            </a:r>
          </a:p>
          <a:p>
            <a:r>
              <a:rPr lang="en-US" dirty="0"/>
              <a:t>	</a:t>
            </a:r>
            <a:r>
              <a:rPr lang="en-US" dirty="0" smtClean="0"/>
              <a:t>Keep it brief but informative</a:t>
            </a:r>
          </a:p>
          <a:p>
            <a:r>
              <a:rPr lang="en-US" dirty="0"/>
              <a:t>	</a:t>
            </a:r>
            <a:r>
              <a:rPr lang="en-US" dirty="0" smtClean="0"/>
              <a:t>Explain why it is terrific!</a:t>
            </a:r>
          </a:p>
          <a:p>
            <a:r>
              <a:rPr lang="en-US" dirty="0"/>
              <a:t>	</a:t>
            </a:r>
            <a:r>
              <a:rPr lang="en-US" dirty="0" smtClean="0"/>
              <a:t>Explain how it is well integrated.</a:t>
            </a:r>
          </a:p>
          <a:p>
            <a:endParaRPr lang="en-US" dirty="0" smtClean="0"/>
          </a:p>
          <a:p>
            <a:r>
              <a:rPr lang="en-US" dirty="0" smtClean="0"/>
              <a:t>Central Challenge Elements</a:t>
            </a:r>
          </a:p>
          <a:p>
            <a:r>
              <a:rPr lang="en-US" dirty="0"/>
              <a:t>	</a:t>
            </a:r>
            <a:r>
              <a:rPr lang="en-US" dirty="0" smtClean="0"/>
              <a:t>Helps appraisers know what to look for in presentation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Creative Process</a:t>
            </a:r>
          </a:p>
          <a:p>
            <a:r>
              <a:rPr lang="en-US" dirty="0"/>
              <a:t>	</a:t>
            </a:r>
            <a:r>
              <a:rPr lang="en-US" dirty="0" smtClean="0"/>
              <a:t>Isn’t scored, used for team reflection</a:t>
            </a:r>
          </a:p>
        </p:txBody>
      </p:sp>
    </p:spTree>
    <p:extLst>
      <p:ext uri="{BB962C8B-B14F-4D97-AF65-F5344CB8AC3E}">
        <p14:creationId xmlns:p14="http://schemas.microsoft.com/office/powerpoint/2010/main" val="2262039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Paperwork-Expense Report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64633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/>
              <a:t>Categories</a:t>
            </a:r>
          </a:p>
          <a:p>
            <a:r>
              <a:rPr lang="en-US" dirty="0"/>
              <a:t>	</a:t>
            </a:r>
            <a:r>
              <a:rPr lang="en-US" dirty="0" smtClean="0"/>
              <a:t>Clothing Items	Scenery/Equipment</a:t>
            </a:r>
          </a:p>
          <a:p>
            <a:r>
              <a:rPr lang="en-US" dirty="0"/>
              <a:t>	</a:t>
            </a:r>
            <a:r>
              <a:rPr lang="en-US" dirty="0" smtClean="0"/>
              <a:t>Props		Common Supplies</a:t>
            </a:r>
          </a:p>
          <a:p>
            <a:r>
              <a:rPr lang="en-US" dirty="0"/>
              <a:t>	</a:t>
            </a:r>
            <a:r>
              <a:rPr lang="en-US" dirty="0" smtClean="0"/>
              <a:t>Trash Supplies</a:t>
            </a:r>
          </a:p>
          <a:p>
            <a:endParaRPr lang="en-US" dirty="0" smtClean="0"/>
          </a:p>
          <a:p>
            <a:r>
              <a:rPr lang="en-US" dirty="0" smtClean="0"/>
              <a:t>Exempt Items-Must be included  </a:t>
            </a:r>
          </a:p>
          <a:p>
            <a:r>
              <a:rPr lang="en-US" dirty="0"/>
              <a:t>	</a:t>
            </a:r>
            <a:r>
              <a:rPr lang="en-US" dirty="0" smtClean="0"/>
              <a:t>-see Rules of the Road p.27</a:t>
            </a:r>
          </a:p>
          <a:p>
            <a:r>
              <a:rPr lang="en-US" dirty="0" smtClean="0"/>
              <a:t>	-</a:t>
            </a:r>
            <a:r>
              <a:rPr lang="en-US" dirty="0"/>
              <a:t>E</a:t>
            </a:r>
            <a:r>
              <a:rPr lang="en-US" dirty="0" smtClean="0"/>
              <a:t>xempt </a:t>
            </a:r>
            <a:r>
              <a:rPr lang="en-US" dirty="0"/>
              <a:t>items must not be physically altered, modified, or </a:t>
            </a:r>
            <a:r>
              <a:rPr lang="en-US" dirty="0" smtClean="0"/>
              <a:t>decorated </a:t>
            </a:r>
          </a:p>
          <a:p>
            <a:r>
              <a:rPr lang="en-US" dirty="0" smtClean="0"/>
              <a:t>New Items-full market value</a:t>
            </a:r>
          </a:p>
          <a:p>
            <a:r>
              <a:rPr lang="en-US" dirty="0" smtClean="0"/>
              <a:t>Used Items-garage sale value</a:t>
            </a:r>
          </a:p>
          <a:p>
            <a:r>
              <a:rPr lang="en-US" dirty="0" smtClean="0"/>
              <a:t>Do not include tax or shipping in total price</a:t>
            </a:r>
          </a:p>
          <a:p>
            <a:r>
              <a:rPr lang="en-US" dirty="0" smtClean="0"/>
              <a:t>Trash Items-discarded items valued under $1</a:t>
            </a:r>
            <a:endParaRPr lang="en-US" dirty="0"/>
          </a:p>
          <a:p>
            <a:r>
              <a:rPr lang="en-US" dirty="0" smtClean="0"/>
              <a:t>Must submit receipts. Scan as many as possible on each page. Upload up to 5 pages.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	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12932" y="6155283"/>
            <a:ext cx="8031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 </a:t>
            </a:r>
            <a:r>
              <a:rPr lang="en-US" dirty="0" smtClean="0"/>
              <a:t>Expense Report worksheet</a:t>
            </a:r>
            <a:endParaRPr lang="en-US" dirty="0" smtClean="0">
              <a:hlinkClick r:id="rId2"/>
            </a:endParaRPr>
          </a:p>
          <a:p>
            <a:pPr algn="r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://midcities.txdi.org/r_midcities/2019/tdf/18-19%20Expense%</a:t>
            </a:r>
            <a:r>
              <a:rPr lang="en-US" dirty="0" smtClean="0">
                <a:hlinkClick r:id="rId2"/>
              </a:rPr>
              <a:t>20Reportx.pdf</a:t>
            </a:r>
            <a:endParaRPr lang="en-U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 Checklist-instant challenge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799" y="1296737"/>
            <a:ext cx="8164095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Forms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Declaration of Independence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Written answers to questions found in Instant Challenge</a:t>
            </a:r>
          </a:p>
          <a:p>
            <a:r>
              <a:rPr lang="en-US" sz="2400" dirty="0"/>
              <a:t>	</a:t>
            </a:r>
          </a:p>
          <a:p>
            <a:r>
              <a:rPr lang="en-US" sz="2400" b="1" dirty="0" smtClean="0"/>
              <a:t>Videos</a:t>
            </a:r>
          </a:p>
          <a:p>
            <a:r>
              <a:rPr lang="en-US" sz="2400" b="1" dirty="0"/>
              <a:t>	</a:t>
            </a:r>
            <a:r>
              <a:rPr lang="en-US" sz="2400" dirty="0" smtClean="0"/>
              <a:t>Instant Challenge Presentation (pay attention to time limit)</a:t>
            </a:r>
          </a:p>
          <a:p>
            <a:r>
              <a:rPr lang="en-US" sz="2400" b="1" dirty="0"/>
              <a:t>	</a:t>
            </a:r>
            <a:r>
              <a:rPr lang="en-US" sz="2400" dirty="0" smtClean="0"/>
              <a:t>Materials Display Video (30 seconds)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Rules of the Road p. 50</a:t>
            </a:r>
          </a:p>
          <a:p>
            <a:endParaRPr lang="en-US" sz="2400" dirty="0" smtClean="0"/>
          </a:p>
          <a:p>
            <a:endParaRPr lang="en-US" sz="2400" b="1" dirty="0"/>
          </a:p>
          <a:p>
            <a:r>
              <a:rPr lang="en-US" sz="2400" b="1" dirty="0" smtClean="0"/>
              <a:t>	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5461" y="5621197"/>
            <a:ext cx="5901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Must be submitted by 11:59pm January 18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95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 checklist-Team challenge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Forms	</a:t>
            </a:r>
            <a:r>
              <a:rPr lang="en-US" sz="2000" dirty="0" smtClean="0"/>
              <a:t>Tournament Data Form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Declaration of Independence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Expense Report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Team Picture (optional)</a:t>
            </a:r>
          </a:p>
          <a:p>
            <a:endParaRPr lang="en-US" sz="2000" dirty="0"/>
          </a:p>
          <a:p>
            <a:r>
              <a:rPr lang="en-US" sz="2000" b="1" dirty="0" smtClean="0"/>
              <a:t>Videos	</a:t>
            </a:r>
            <a:r>
              <a:rPr lang="en-US" sz="2000" dirty="0" smtClean="0"/>
              <a:t>Challenge Presentation (5 minutes) (unlisted)</a:t>
            </a:r>
          </a:p>
          <a:p>
            <a:r>
              <a:rPr lang="en-US" sz="2000" b="1" dirty="0"/>
              <a:t>	</a:t>
            </a:r>
            <a:r>
              <a:rPr lang="en-US" sz="2000" dirty="0" smtClean="0"/>
              <a:t>Team Q&amp;A (3 minutes, see Rules of the Road p. 35)</a:t>
            </a:r>
          </a:p>
          <a:p>
            <a:endParaRPr lang="en-US" sz="2000" dirty="0"/>
          </a:p>
          <a:p>
            <a:r>
              <a:rPr lang="en-US" sz="2000" b="1" dirty="0" smtClean="0"/>
              <a:t>Certify	</a:t>
            </a:r>
            <a:r>
              <a:rPr lang="en-US" sz="2000" dirty="0" smtClean="0"/>
              <a:t>Clarifications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Safety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completion</a:t>
            </a:r>
          </a:p>
          <a:p>
            <a:r>
              <a:rPr lang="en-US" sz="2000" dirty="0"/>
              <a:t>	</a:t>
            </a:r>
            <a:endParaRPr lang="en-US" sz="2000" dirty="0" smtClean="0"/>
          </a:p>
          <a:p>
            <a:endParaRPr lang="en-US" sz="2400" b="1" dirty="0"/>
          </a:p>
          <a:p>
            <a:r>
              <a:rPr lang="en-US" sz="2400" b="1" dirty="0" smtClean="0"/>
              <a:t>	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8291" y="5543923"/>
            <a:ext cx="595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Must be submitted by 11:59pm February 12 </a:t>
            </a:r>
          </a:p>
          <a:p>
            <a:r>
              <a:rPr lang="en-US" sz="2000" dirty="0" err="1" smtClean="0"/>
              <a:t>Improv</a:t>
            </a:r>
            <a:r>
              <a:rPr lang="en-US" sz="2000" dirty="0" smtClean="0"/>
              <a:t> by 11:59pm February  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7806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 Area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96737"/>
            <a:ext cx="79635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https://resources.destinationimagination.org/</a:t>
            </a:r>
            <a:r>
              <a:rPr lang="en-US" dirty="0" smtClean="0">
                <a:hlinkClick r:id="rId2"/>
              </a:rPr>
              <a:t>resources</a:t>
            </a:r>
            <a:endParaRPr lang="en-US" dirty="0" smtClean="0"/>
          </a:p>
          <a:p>
            <a:r>
              <a:rPr lang="en-US" dirty="0" smtClean="0"/>
              <a:t>Tournament Guide for Teams p. 16</a:t>
            </a:r>
          </a:p>
          <a:p>
            <a:endParaRPr lang="en-US" dirty="0" smtClean="0"/>
          </a:p>
          <a:p>
            <a:r>
              <a:rPr lang="en-US" dirty="0" smtClean="0"/>
              <a:t>Use the same login as </a:t>
            </a:r>
            <a:r>
              <a:rPr lang="en-US" dirty="0" err="1" smtClean="0"/>
              <a:t>RegisterYourTeam</a:t>
            </a:r>
            <a:r>
              <a:rPr lang="en-US" dirty="0"/>
              <a:t>.</a:t>
            </a:r>
          </a:p>
          <a:p>
            <a:r>
              <a:rPr lang="en-US" dirty="0" smtClean="0"/>
              <a:t>This is where all tournament items will be submitted. </a:t>
            </a:r>
          </a:p>
          <a:p>
            <a:r>
              <a:rPr lang="en-US" dirty="0" smtClean="0"/>
              <a:t>You will also receive messages from appraisers here. </a:t>
            </a:r>
          </a:p>
          <a:p>
            <a:endParaRPr lang="en-US" dirty="0"/>
          </a:p>
          <a:p>
            <a:r>
              <a:rPr lang="en-US" dirty="0" smtClean="0"/>
              <a:t>Do not wait until the last minute to become familiar with the Resource Center!!!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9123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2840</TotalTime>
  <Words>345</Words>
  <Application>Microsoft Macintosh PowerPoint</Application>
  <PresentationFormat>On-screen Show (4:3)</PresentationFormat>
  <Paragraphs>193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 Pop</vt:lpstr>
      <vt:lpstr>MCDI 2021  Tournament prep and procedures</vt:lpstr>
      <vt:lpstr>What your team needs to know</vt:lpstr>
      <vt:lpstr>What your team needs to know</vt:lpstr>
      <vt:lpstr>Paperwork</vt:lpstr>
      <vt:lpstr>Paperwork-Tournament Data form</vt:lpstr>
      <vt:lpstr>Paperwork-Expense Report</vt:lpstr>
      <vt:lpstr>Prep Checklist-instant challenge</vt:lpstr>
      <vt:lpstr>Prep checklist-Team challenge</vt:lpstr>
      <vt:lpstr>Resource Area</vt:lpstr>
      <vt:lpstr>Important dates</vt:lpstr>
      <vt:lpstr>Important dates</vt:lpstr>
      <vt:lpstr>Advancement  to  Affiliate  Tournament</vt:lpstr>
      <vt:lpstr>Contacts</vt:lpstr>
    </vt:vector>
  </TitlesOfParts>
  <Company>Big Blue House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MCDI 2021  Tournament prep and procedures</dc:title>
  <dc:creator>Katie Pierce</dc:creator>
  <cp:lastModifiedBy>Katie Pierce</cp:lastModifiedBy>
  <cp:revision>26</cp:revision>
  <dcterms:created xsi:type="dcterms:W3CDTF">2021-01-10T22:47:18Z</dcterms:created>
  <dcterms:modified xsi:type="dcterms:W3CDTF">2021-01-12T22:07:59Z</dcterms:modified>
</cp:coreProperties>
</file>